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20000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27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8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56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3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6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00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5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2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7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D2F6-AB1D-4BD9-B295-18E784AB7A16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C1D10-F8F7-49A6-ADB0-B6BDB7D48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1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56" y="260630"/>
            <a:ext cx="1300115" cy="12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5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527</TotalTime>
  <Words>0</Words>
  <Application>Microsoft Office PowerPoint</Application>
  <PresentationFormat>Plačiaekranė</PresentationFormat>
  <Paragraphs>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ŠIAULIŲ PROFESINIO RENGIMO CENTRAS</dc:title>
  <dc:creator>Ligita Kunkulė</dc:creator>
  <cp:lastModifiedBy>Goda</cp:lastModifiedBy>
  <cp:revision>43</cp:revision>
  <dcterms:created xsi:type="dcterms:W3CDTF">2021-04-14T06:00:25Z</dcterms:created>
  <dcterms:modified xsi:type="dcterms:W3CDTF">2022-03-16T13:15:28Z</dcterms:modified>
</cp:coreProperties>
</file>